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Upper School Back to School Night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September 17, 2026</a:t>
            </a:r>
          </a:p>
          <a:p>
            <a:r>
              <a:rPr sz="2400"/>
              <a:t>Ms. Renata Alvarez, Upper School Director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Our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7:55 a.m. to 3:20 p.m.</a:t>
            </a:r>
          </a:p>
          <a:p>
            <a:r>
              <a:rPr sz="2400"/>
              <a:t>Wednesday dismissal 1:40 p.m.</a:t>
            </a:r>
          </a:p>
          <a:p>
            <a:r>
              <a:rPr sz="2400"/>
              <a:t>Advisory every morning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About 90 minutes a night in grades 6-8</a:t>
            </a:r>
          </a:p>
          <a:p>
            <a:r>
              <a:rPr sz="2400"/>
              <a:t>Planner checked in advisory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Harbor Happenings every Thursday</a:t>
            </a:r>
          </a:p>
          <a:p>
            <a:r>
              <a:rPr sz="2400"/>
              <a:t>Teachers reply within one school 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Trips This Year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Grade 5: Port Ellery Maritime Museum (November)</a:t>
            </a:r>
          </a:p>
          <a:p>
            <a:r>
              <a:rPr sz="2400"/>
              <a:t>Grade 6: Quarry Lane salt marsh study (April)</a:t>
            </a:r>
          </a:p>
          <a:p>
            <a:r>
              <a:rPr sz="2400"/>
              <a:t>Grade 8: State capitol (March)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Grade 7 Overnight Trip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Seabright Outdoor Center</a:t>
            </a:r>
          </a:p>
          <a:p>
            <a:r>
              <a:rPr sz="2400"/>
              <a:t>Wednesday, May 12 to Friday, May 14, 2027</a:t>
            </a:r>
          </a:p>
          <a:p>
            <a:r>
              <a:rPr sz="2400"/>
              <a:t>Cost $310; $100 deposit due January 15, 2027</a:t>
            </a:r>
          </a:p>
          <a:p>
            <a:r>
              <a:rPr sz="2400"/>
              <a:t>Tuition assistance covers the trip for eligible families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400"/>
              <a:t>ralvarez@harborview-academy.example</a:t>
            </a:r>
          </a:p>
          <a:p>
            <a:r>
              <a:rPr sz="2400"/>
              <a:t>(555) 014-2200, extension 203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